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8"/>
  </p:handoutMasterIdLst>
  <p:sldIdLst>
    <p:sldId id="261" r:id="rId3"/>
    <p:sldId id="262" r:id="rId4"/>
    <p:sldId id="263" r:id="rId5"/>
    <p:sldId id="266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B6AE"/>
    <a:srgbClr val="1236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647DBD-A5CF-A530-0146-1D5CB11236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AC5389-7DEC-87A9-9CAD-4E463CB2CA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59E41-1A48-4412-B6C8-B8D3D1B4E217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868C0-7115-C49D-3638-760A9C7F02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94E7CB-7225-3C4D-3CFD-50F9A9FEA7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30ECF-8BAB-4278-87C1-8634CF051EC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96644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1B91E-7ACE-7E6B-EDCE-3FBB369B4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1D3B-C5B9-4DA7-8F1F-09AF41622A79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ECAF6-6ADC-583D-828C-F86B958D9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E9C87-807E-4B8E-1EF1-5DA0684A7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F07C9-69E3-4D60-8D46-B8A60415EE23}" type="slidenum">
              <a:rPr lang="en-MY" smtClean="0"/>
              <a:t>‹#›</a:t>
            </a:fld>
            <a:endParaRPr lang="en-MY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29BD7-704F-7077-0620-98B8412C0F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56591" y="2637032"/>
            <a:ext cx="7341832" cy="2014538"/>
          </a:xfrm>
          <a:prstGeom prst="rect">
            <a:avLst/>
          </a:prstGeom>
          <a:solidFill>
            <a:srgbClr val="1AB6AE">
              <a:alpha val="50000"/>
            </a:srgbClr>
          </a:solidFill>
        </p:spPr>
        <p:txBody>
          <a:bodyPr anchor="t"/>
          <a:lstStyle>
            <a:lvl1pPr algn="ctr"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Paper No.</a:t>
            </a:r>
            <a:br>
              <a:rPr lang="en-US" dirty="0"/>
            </a:br>
            <a:r>
              <a:rPr lang="en-US" dirty="0"/>
              <a:t>Paper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6941D-772F-FDF3-75D9-E38A8FFEA4F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56591" y="4730238"/>
            <a:ext cx="7341832" cy="373062"/>
          </a:xfrm>
          <a:prstGeom prst="rect">
            <a:avLst/>
          </a:prstGeom>
          <a:solidFill>
            <a:srgbClr val="1AB6AE">
              <a:alpha val="50000"/>
            </a:srgbClr>
          </a:solidFill>
        </p:spPr>
        <p:txBody>
          <a:bodyPr/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Author, Company and/or Logo Information</a:t>
            </a:r>
          </a:p>
        </p:txBody>
      </p:sp>
    </p:spTree>
    <p:extLst>
      <p:ext uri="{BB962C8B-B14F-4D97-AF65-F5344CB8AC3E}">
        <p14:creationId xmlns:p14="http://schemas.microsoft.com/office/powerpoint/2010/main" val="218937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596B5-BBA7-D3AB-A6BB-D5B95011A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4B7A7E-6019-42A1-A36C-B0C3A6AEE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7841A6-052F-4644-AFC2-6953FD2DA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74C4C0-F6F6-CD03-0129-3E3FFB429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1D3B-C5B9-4DA7-8F1F-09AF41622A79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26FD96-9B1D-D86D-E4D5-9CDAA3706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098DD-A4E6-C081-1B1D-DC662233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F07C9-69E3-4D60-8D46-B8A60415EE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4396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FA2EB-63D8-B1C2-869B-9BDD93626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9C471-D671-6C73-E1FA-A7BFC1EB3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56286-7319-13A5-5A44-1EF797F26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1D3B-C5B9-4DA7-8F1F-09AF41622A79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6DAF6-BD87-DFA7-3315-F6AEFF7F8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D24C4-B37B-0DDD-1251-41F85EF3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F07C9-69E3-4D60-8D46-B8A60415EE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27253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84F188-F192-4B82-CAC1-F1C79EC48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E7615A-3B7D-6686-6640-602FD0A4F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B94D2-255D-89EF-9300-62A7A6C5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1D3B-C5B9-4DA7-8F1F-09AF41622A79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BC626-C9E2-CE83-6B74-8B226AE8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89D77-9C64-A82A-3AA8-8BA406802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F07C9-69E3-4D60-8D46-B8A60415EE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9172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54B2AEA3-8784-39C0-914D-B80521CC8E0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19100" y="1058863"/>
            <a:ext cx="11366500" cy="43767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One-Column Format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D533FC7-3819-8ACF-3022-29177A3744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21800" y="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Slide </a:t>
            </a:r>
            <a:fld id="{E9BF5065-6725-49C6-9084-9934812C017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D377A2F-B240-3780-22BE-742424265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705" y="136525"/>
            <a:ext cx="8540319" cy="57590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68021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604E59A9-D638-499A-261D-214F72EF23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051DCAA-6C0E-1F45-7EB3-74396A10D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0F5960E-A048-5133-0D7B-82B449EE0E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21800" y="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Slide </a:t>
            </a:r>
            <a:fld id="{E9BF5065-6725-49C6-9084-9934812C017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F6A73405-194D-3AC6-6297-640ADC4E268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9900" y="1058863"/>
            <a:ext cx="5588000" cy="43767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Two-Column Format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C84E01E4-9C81-E8C7-E21E-826C0C57A33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1058863"/>
            <a:ext cx="5588000" cy="43767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Two-Column Format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5354EA0-36B8-6E4A-13DD-7E5442EEA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705" y="136525"/>
            <a:ext cx="8540319" cy="57590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68341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34F04C9-D3D1-31D9-9DF2-68F0117EB4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09688"/>
            <a:ext cx="9144000" cy="541337"/>
          </a:xfrm>
          <a:prstGeom prst="rect">
            <a:avLst/>
          </a:prstGeom>
        </p:spPr>
        <p:txBody>
          <a:bodyPr anchor="t"/>
          <a:lstStyle>
            <a:lvl1pPr algn="ctr">
              <a:defRPr sz="2800" b="1" baseline="0">
                <a:latin typeface="+mn-lt"/>
              </a:defRPr>
            </a:lvl1pPr>
          </a:lstStyle>
          <a:p>
            <a:r>
              <a:rPr lang="en-US" dirty="0"/>
              <a:t>Acknowledgements / Thank You / Questions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1445717-33B6-E743-36A0-FE3B8F34872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4500" y="2120901"/>
            <a:ext cx="11036300" cy="412749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One-Column Format</a:t>
            </a:r>
          </a:p>
        </p:txBody>
      </p:sp>
    </p:spTree>
    <p:extLst>
      <p:ext uri="{BB962C8B-B14F-4D97-AF65-F5344CB8AC3E}">
        <p14:creationId xmlns:p14="http://schemas.microsoft.com/office/powerpoint/2010/main" val="3662462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A78F0CE-6696-1C87-8A7C-1AD6B6DBA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1800" y="-1587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Slide </a:t>
            </a:r>
            <a:fld id="{50D91953-6D40-44C4-8D29-08DF792B42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0EE073F-348B-6FDF-778F-D1E54620DC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2124074"/>
            <a:ext cx="5435600" cy="4124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Two-Column Format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A27209C-F683-6B4B-B85B-DB18681639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08700" y="2124074"/>
            <a:ext cx="5435600" cy="4124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Two-Column Format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10D544A-11CA-473C-7913-4F0FC5C2E50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309688"/>
            <a:ext cx="9144000" cy="541337"/>
          </a:xfrm>
          <a:prstGeom prst="rect">
            <a:avLst/>
          </a:prstGeom>
        </p:spPr>
        <p:txBody>
          <a:bodyPr anchor="t"/>
          <a:lstStyle>
            <a:lvl1pPr algn="ctr">
              <a:defRPr sz="2800" b="1" baseline="0">
                <a:latin typeface="+mn-lt"/>
              </a:defRPr>
            </a:lvl1pPr>
          </a:lstStyle>
          <a:p>
            <a:r>
              <a:rPr lang="en-US" dirty="0"/>
              <a:t>Acknowledgements / Thank You / Questions</a:t>
            </a:r>
          </a:p>
        </p:txBody>
      </p:sp>
    </p:spTree>
    <p:extLst>
      <p:ext uri="{BB962C8B-B14F-4D97-AF65-F5344CB8AC3E}">
        <p14:creationId xmlns:p14="http://schemas.microsoft.com/office/powerpoint/2010/main" val="2954913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F7D39-1AFC-E3D5-852B-E6956E5AC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07532-8487-5000-0E2A-A83A7D9EF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18EF85-510D-D693-6E68-EC72BFDFF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0F595E-E767-F88D-637D-B7D377EB27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3AC21D-A4C3-33F6-5543-781170A937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9E3D87-680E-403C-4A5C-D4AE2043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5F65-7980-4487-9497-F4BBCFE0278E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D43ABE-A40B-DBB8-7481-E011C2D7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BC2947-934F-C159-4738-D30597F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D9F7-C4F3-4A7A-9580-CFDB20D166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11611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08A2F-C150-393D-CA38-3B77C5C8B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C468D4-52DC-472F-5396-BE9971F27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5F65-7980-4487-9497-F4BBCFE0278E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A00BE7-6728-3084-A47E-F246CEBE6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04681-3918-2487-A9C9-29AC32E74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D9F7-C4F3-4A7A-9580-CFDB20D166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476531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76468F-CC62-7055-A966-506256943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5F65-7980-4487-9497-F4BBCFE0278E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2178DD-0F4B-BE05-D288-F4A1B754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3A683-D5B4-2C4F-75A3-C58C45D65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D9F7-C4F3-4A7A-9580-CFDB20D166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98819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FD53E-6462-F4E3-361F-D0282BD73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30532D-040A-0165-B4C4-C50177FBF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1B91E-7ACE-7E6B-EDCE-3FBB369B4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1D3B-C5B9-4DA7-8F1F-09AF41622A79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ECAF6-6ADC-583D-828C-F86B958D9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E9C87-807E-4B8E-1EF1-5DA0684A7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F07C9-69E3-4D60-8D46-B8A60415EE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67489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6D0D7-0D27-ABBF-F5D7-2531945D8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2B11D-133F-C45C-7103-4DE262DA3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C664A-A9D3-8556-67DF-7FE9554A2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7D542-FFF8-994F-1B1E-3A5B9A9A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5F65-7980-4487-9497-F4BBCFE0278E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2699D-E5D4-0287-CD4B-FF83BEAC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EFB20-85EB-6075-E4DF-DCA6B4037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D9F7-C4F3-4A7A-9580-CFDB20D166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308990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00DEB-37FF-558D-FD26-A4CE7942C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57F5CD-1B43-0354-D488-7CD7C9B0D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7F1243-A078-3CB9-DC46-44052A3A1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15189B-BD7B-A9AF-993F-05B03B7A9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5F65-7980-4487-9497-F4BBCFE0278E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D953B-17F6-9F4A-F7C8-82719D2EC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677BD-8171-B621-0A72-5955CBFE9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D9F7-C4F3-4A7A-9580-CFDB20D166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88722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3C9F5-1474-2E42-5566-6C9F25DF1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2AD4AF-0373-C7AC-5014-ED68EB6A6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24739-775C-7984-7C21-192DFF273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5F65-7980-4487-9497-F4BBCFE0278E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176B7-157E-C7EE-30B7-E5A453539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D5FC8-9AEC-24A7-CE41-34B506F9B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D9F7-C4F3-4A7A-9580-CFDB20D166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187835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717370-E0D6-61B4-67FE-58D3CB8914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4E7F9-F17F-1569-FB45-2CFB9C515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19E79-9CF6-AEC2-7F13-163DBB55C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5F65-7980-4487-9497-F4BBCFE0278E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9EC2E-8F03-C90D-0A28-56AC1702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4B515-55FD-942E-ABA7-524A4B762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9D9F7-C4F3-4A7A-9580-CFDB20D166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3428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A2358-6068-54EA-E501-F6D17ED6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8CC32-C6DB-23AA-0927-0B625F686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4F21-8EBA-5234-5546-8ACB58DB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1D3B-C5B9-4DA7-8F1F-09AF41622A79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43670-0603-5D5E-6CEF-C0E4F6CC5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E6CFB-08CE-6F30-0870-E4BE85BA3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F07C9-69E3-4D60-8D46-B8A60415EE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1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38D4C-F5A4-DD46-E728-8BD59F311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484B0-51B5-1549-90C9-EAAB87FA1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21550-CD75-2056-CA2D-E83C5DBB9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1D3B-C5B9-4DA7-8F1F-09AF41622A79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D89BE-2685-3F86-D026-F901D5BB9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506F4-E463-D833-0DF7-49C44D7A8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F07C9-69E3-4D60-8D46-B8A60415EE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2757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5A1D5-6874-9C9E-9DBA-E2F458FAD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80C55-4941-0286-3E93-F764B1D343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2AEFC-D029-3586-F351-8D7FDEB6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F1EEC-410E-D8A8-4645-367D131E5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1D3B-C5B9-4DA7-8F1F-09AF41622A79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C9C8B-CF29-7CC2-1E66-87AAD20B3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C70D7-5C9A-B2F0-96EF-F1173222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F07C9-69E3-4D60-8D46-B8A60415EE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625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999AD-6D16-AF81-3F48-1981189A3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1A84BD-B000-10BE-A69B-8644DE96B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88091-3EA5-C4F2-9B2C-29138A246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67A8BC-74D3-EF56-F0A7-E23FF3990C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B6432F-2761-4FE0-CCEA-C4FF9100EA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AF395B-86C6-8CDB-74A6-BE92D5E99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1D3B-C5B9-4DA7-8F1F-09AF41622A79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56CED2-822B-E7AD-6D1C-C59D9F8A3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574D44-3C08-8E4F-0539-07681EEA4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F07C9-69E3-4D60-8D46-B8A60415EE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0340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09276-C4F4-33A4-D700-DB957F431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439E86-9D7B-E6DA-3D57-73DB1B3B6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1D3B-C5B9-4DA7-8F1F-09AF41622A79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4E360F-8235-C144-CC49-A6EC50000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F911FB-F59A-F8D9-EBC9-4930A8ACB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F07C9-69E3-4D60-8D46-B8A60415EE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5131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0CBD47-D49C-081E-09FE-4435777AA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1D3B-C5B9-4DA7-8F1F-09AF41622A79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2558A8-3B04-A331-C12E-F711EBCED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CD16B5-D0B3-E4BD-1D0F-313F06B2E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F07C9-69E3-4D60-8D46-B8A60415EE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9014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EFBC5-B620-4AE6-4961-B5B7AE80C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9CB97-9553-44CE-0C72-6A3558449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D7585C-3F60-8BA2-D003-5CF5FB467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4C3F15-EC35-8959-7B8B-EF44D81DA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1D3B-C5B9-4DA7-8F1F-09AF41622A79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0B5F05-0F0B-F0AF-EF48-90D2E0ED6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D1620-498A-9B46-66E1-642984E32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F07C9-69E3-4D60-8D46-B8A60415EE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227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664EB9-D748-50ED-8FD8-C7861BDC0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E9707-CC0D-986D-383C-C39126045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9DB9A-B158-2614-28C9-11B46F2E4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21D3B-C5B9-4DA7-8F1F-09AF41622A79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A507E-E820-216A-5CBD-BBCD654BA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500DC-6E6D-7C72-C057-06F55657E6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F07C9-69E3-4D60-8D46-B8A60415EE23}" type="slidenum">
              <a:rPr lang="en-MY" smtClean="0"/>
              <a:t>‹#›</a:t>
            </a:fld>
            <a:endParaRPr lang="en-MY"/>
          </a:p>
        </p:txBody>
      </p:sp>
      <p:pic>
        <p:nvPicPr>
          <p:cNvPr id="10" name="Picture 9" descr="A blue and white poster with text&#10;&#10;Description automatically generated">
            <a:extLst>
              <a:ext uri="{FF2B5EF4-FFF2-40B4-BE49-F238E27FC236}">
                <a16:creationId xmlns:a16="http://schemas.microsoft.com/office/drawing/2014/main" id="{C31EF78F-880B-F2B5-CE6B-3787D59B57C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6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blue and white rectangle&#10;&#10;Description automatically generated">
            <a:extLst>
              <a:ext uri="{FF2B5EF4-FFF2-40B4-BE49-F238E27FC236}">
                <a16:creationId xmlns:a16="http://schemas.microsoft.com/office/drawing/2014/main" id="{851B0194-1713-19AA-14CF-AA11EB97549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5C0849-5DC2-9AAD-2C3E-A110CD360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E5DE3-96F0-0736-372A-DC257A82E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274EC-7721-B20D-8524-32999A7F99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15F65-7980-4487-9497-F4BBCFE0278E}" type="datetimeFigureOut">
              <a:rPr lang="en-MY" smtClean="0"/>
              <a:t>25/10/2023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0B27A-D9FD-5A16-F84B-C77D31275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E3B87-3BF1-0741-A057-F489AC89B0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9D9F7-C4F3-4A7A-9580-CFDB20D166B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380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A51AE-CA04-930C-DAB2-131F30792A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DC4307-219D-1F93-E95B-2551E01CA1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97126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2831B10-87CF-6777-9B5B-4EB0915BCC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1BC40-8581-5487-1D51-F647D4ED8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7529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869A9A0-65C5-05D5-4591-5AE9131BFA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80F2E-B137-7EDB-8779-A9E48119F3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29DC202-456E-1BFF-89E8-AEFE73955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11711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0F3B1-AC64-AD55-3FEC-8FF475B273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8B37CD-52F1-48CF-D86C-99CDD66285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24432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C32F1F-FE70-5301-57FA-C70CEE2418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8285B2-0752-595B-1941-A282D02E4D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6A77A2-A465-D37F-77E6-7225C3B0CB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6961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Karyn Nair</dc:creator>
  <cp:lastModifiedBy>Karyn Nair</cp:lastModifiedBy>
  <cp:revision>3</cp:revision>
  <dcterms:created xsi:type="dcterms:W3CDTF">2023-09-19T13:05:07Z</dcterms:created>
  <dcterms:modified xsi:type="dcterms:W3CDTF">2023-10-26T03:50:52Z</dcterms:modified>
</cp:coreProperties>
</file>